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24377650" cy="13716000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nconsolata" panose="020B0604020202020204" charset="0"/>
      <p:regular r:id="rId32"/>
      <p:bold r:id="rId33"/>
    </p:embeddedFont>
    <p:embeddedFont>
      <p:font typeface="Lato Light" panose="020F0302020204030203" charset="0"/>
      <p:regular r:id="rId34"/>
      <p:bold r:id="rId35"/>
      <p:italic r:id="rId36"/>
      <p:boldItalic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Black" panose="020B0604020202020204" charset="0"/>
      <p:bold r:id="rId50"/>
      <p:boldItalic r:id="rId51"/>
    </p:embeddedFont>
    <p:embeddedFont>
      <p:font typeface="Roboto Light" panose="020B0604020202020204" charset="0"/>
      <p:regular r:id="rId52"/>
      <p:bold r:id="rId53"/>
      <p:italic r:id="rId54"/>
      <p:boldItalic r:id="rId55"/>
    </p:embeddedFont>
    <p:embeddedFont>
      <p:font typeface="Roboto Medium" panose="020B0604020202020204" charset="0"/>
      <p:regular r:id="rId56"/>
      <p:bold r:id="rId57"/>
      <p:italic r:id="rId58"/>
      <p:boldItalic r:id="rId59"/>
    </p:embeddedFont>
    <p:embeddedFont>
      <p:font typeface="Roboto Thin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14" y="9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61" Type="http://schemas.openxmlformats.org/officeDocument/2006/relationships/font" Target="fonts/font4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cf72822be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cf72822bef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Team: Patricia Bottari, Mike Wong, Pio Castro, Sheldon Bryan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Browsing Normal Behavior 1</a:t>
            </a:r>
            <a:endParaRPr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1" name="Google Shape;1401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 txBox="1">
            <a:spLocks noGrp="1"/>
          </p:cNvSpPr>
          <p:nvPr>
            <p:ph type="body" idx="3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standard query, GET requests and TCP re-transmissions.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captured were for  HTTP and TCP protocols.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2</a:t>
            </a:r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4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5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l="1877" t="25643" r="1326" b="23252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Malicious Behavior 1]</a:t>
            </a:r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User views  a malicious file containing dos.exe malware: 205.185.125.104/files/june11.dll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Traffic was over HTTP.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5" y="5518713"/>
            <a:ext cx="22581125" cy="4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8"/>
          <p:cNvSpPr txBox="1">
            <a:spLocks noGrp="1"/>
          </p:cNvSpPr>
          <p:nvPr>
            <p:ph type="body" idx="3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MAC address destination was 00:16:17:18:66:c8.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OS version: Windows NT 10nd  username elmer.blanco.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Malicious file Betty_Boop_Rythym_on_the_Reservatin.avi.torrent was downloaded.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58" name="Google Shape;145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>
            <a:spLocks noGrp="1"/>
          </p:cNvSpPr>
          <p:nvPr>
            <p:ph type="subTitle" idx="3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5" name="Google Shape;13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075" y="2786013"/>
            <a:ext cx="17251001" cy="93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/>
        </p:nvGraphicFramePr>
        <p:xfrm>
          <a:off x="952475" y="4073200"/>
          <a:ext cx="21995625" cy="771126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nmap and wpscan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complexity.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SL Database Access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get access to important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access with Python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information about user permission levels and server login/password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runnings python script.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6" name="Google Shape;1376;p90"/>
          <p:cNvSpPr txBox="1">
            <a:spLocks noGrp="1"/>
          </p:cNvSpPr>
          <p:nvPr>
            <p:ph type="body" idx="3"/>
          </p:nvPr>
        </p:nvSpPr>
        <p:spPr>
          <a:xfrm>
            <a:off x="-268396" y="2223375"/>
            <a:ext cx="22942800" cy="1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dirty="0"/>
              <a:t>Our analysis identified the following characteristics of the traffic on the network: </a:t>
            </a: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>
            <p:extLst>
              <p:ext uri="{D42A27DB-BD31-4B8C-83A1-F6EECF244321}">
                <p14:modId xmlns:p14="http://schemas.microsoft.com/office/powerpoint/2010/main" val="4076767704"/>
              </p:ext>
            </p:extLst>
          </p:nvPr>
        </p:nvGraphicFramePr>
        <p:xfrm>
          <a:off x="935150" y="2909400"/>
          <a:ext cx="22106400" cy="9623775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172.16.4.205 - 47.31%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185.243.115.84 - 28.75%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10.0.0.201 - 18.85%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TCP -  89.49%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UDP - 10.43%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None - 0.08%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IPv4 -  113229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IPv6 - 2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10.0.0.0/24</a:t>
                      </a:r>
                      <a:endParaRPr sz="3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10.6.12.0/24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172.16.4.0/24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192.168.1.0/24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One (1): june11.ddl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were observed engaging in the following kinds of activity.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Watching YouTube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Searching websites such as: sabethahospitals.com; mysocalledchaos.com and iphonehacks.com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Malware download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Illegal video download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9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640</Words>
  <Application>Microsoft Office PowerPoint</Application>
  <PresentationFormat>Custom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Roboto Thin</vt:lpstr>
      <vt:lpstr>Roboto</vt:lpstr>
      <vt:lpstr>Poppins</vt:lpstr>
      <vt:lpstr>Amatic SC</vt:lpstr>
      <vt:lpstr>Lato Light</vt:lpstr>
      <vt:lpstr>Inconsolata</vt:lpstr>
      <vt:lpstr>Arial</vt:lpstr>
      <vt:lpstr>Calibri</vt:lpstr>
      <vt:lpstr>Roboto Black</vt:lpstr>
      <vt:lpstr>Poppins Medium</vt:lpstr>
      <vt:lpstr>Roboto Light</vt:lpstr>
      <vt:lpstr>Roboto Medium</vt:lpstr>
      <vt:lpstr>Helvetica Neue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Traffic Profile</vt:lpstr>
      <vt:lpstr>Behavioral Analysis</vt:lpstr>
      <vt:lpstr>Normal Activity   </vt:lpstr>
      <vt:lpstr>Internet Browsing Normal Behavior 1</vt:lpstr>
      <vt:lpstr>Browsing Normal Behavior 2</vt:lpstr>
      <vt:lpstr>Browsing Normal Behavior 3</vt:lpstr>
      <vt:lpstr>Malicious Activity   </vt:lpstr>
      <vt:lpstr>[HTTP Malicious Behavior 1]</vt:lpstr>
      <vt:lpstr>[Illegal Donwload Malicious Behavior 2]</vt:lpstr>
      <vt:lpstr>[Illegal Donwload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 </dc:title>
  <cp:lastModifiedBy>Bottari, Patricia H:(PHI)</cp:lastModifiedBy>
  <cp:revision>2</cp:revision>
  <dcterms:modified xsi:type="dcterms:W3CDTF">2021-04-12T13:15:59Z</dcterms:modified>
</cp:coreProperties>
</file>